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93" r:id="rId14"/>
    <p:sldId id="271" r:id="rId15"/>
    <p:sldId id="270" r:id="rId16"/>
    <p:sldId id="272" r:id="rId17"/>
    <p:sldId id="275" r:id="rId18"/>
    <p:sldId id="273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4" r:id="rId27"/>
    <p:sldId id="282" r:id="rId28"/>
    <p:sldId id="285" r:id="rId29"/>
    <p:sldId id="288" r:id="rId30"/>
    <p:sldId id="287" r:id="rId31"/>
    <p:sldId id="291" r:id="rId32"/>
    <p:sldId id="301" r:id="rId33"/>
    <p:sldId id="289" r:id="rId34"/>
    <p:sldId id="290" r:id="rId35"/>
    <p:sldId id="294" r:id="rId36"/>
    <p:sldId id="292" r:id="rId37"/>
    <p:sldId id="295" r:id="rId38"/>
    <p:sldId id="296" r:id="rId39"/>
    <p:sldId id="297" r:id="rId40"/>
    <p:sldId id="298" r:id="rId41"/>
    <p:sldId id="299" r:id="rId42"/>
    <p:sldId id="300" r:id="rId43"/>
    <p:sldId id="286" r:id="rId44"/>
    <p:sldId id="274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  <a:srgbClr val="660066"/>
    <a:srgbClr val="3366FF"/>
    <a:srgbClr val="9933FF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31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1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FD12C-2E11-4087-9CB6-5CFB53373E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BA5F2-A80F-4B2C-80FD-C2257FE05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13A9E6-8928-4DA3-9EFD-810DD6E9AD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218BC-6691-4B85-8C4C-63D257858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9AD87-3797-4293-A5FE-293596969D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A9F8D-A957-44A7-B92B-3BFC6E1F2D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C7B26-99F1-4690-957C-C6AFA80567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B87E2-8893-40D5-985D-215F5DCABB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D27C5-81E2-4AF1-ADE5-A3D3BCCE5B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52BAF-D888-427F-A6AA-F6E6DE6938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02588-42D7-4224-9120-A279F02EF4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00"/>
            </a:gs>
            <a:gs pos="100000">
              <a:srgbClr val="FF330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71F9C79-A5E9-4C1A-A100-68A1D2F6F8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724400"/>
            <a:ext cx="6400800" cy="1752600"/>
          </a:xfrm>
        </p:spPr>
        <p:txBody>
          <a:bodyPr/>
          <a:lstStyle/>
          <a:p>
            <a:r>
              <a:rPr lang="en-US" b="1"/>
              <a:t>Whole Class Review Activity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143000" y="1143000"/>
            <a:ext cx="6934200" cy="2590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Wheel of Fortune</a:t>
            </a:r>
          </a:p>
        </p:txBody>
      </p:sp>
      <p:pic>
        <p:nvPicPr>
          <p:cNvPr id="2054" name="Picture 6" descr="girl_taking_tes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905000"/>
            <a:ext cx="2590800" cy="24066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  <p:sndAc>
      <p:stSnd>
        <p:snd r:embed="rId2" name="zorro-short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3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2663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2663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2663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2663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2663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2663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26639" name="AutoShape 15"/>
          <p:cNvSpPr>
            <a:spLocks noChangeArrowheads="1"/>
          </p:cNvSpPr>
          <p:nvPr/>
        </p:nvSpPr>
        <p:spPr bwMode="auto">
          <a:xfrm rot="-44427609">
            <a:off x="4114800" y="12192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664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55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27657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27659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27661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 rot="-41232360">
            <a:off x="51816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7664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79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28680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28681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28682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28683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28684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28685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28686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28687" name="AutoShape 15"/>
          <p:cNvSpPr>
            <a:spLocks noChangeArrowheads="1"/>
          </p:cNvSpPr>
          <p:nvPr/>
        </p:nvSpPr>
        <p:spPr bwMode="auto">
          <a:xfrm rot="-34287008">
            <a:off x="50292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8688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279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4280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4281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4282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4283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4284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4285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4286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4287" name="AutoShape 15"/>
          <p:cNvSpPr>
            <a:spLocks noChangeArrowheads="1"/>
          </p:cNvSpPr>
          <p:nvPr/>
        </p:nvSpPr>
        <p:spPr bwMode="auto">
          <a:xfrm rot="-6325559">
            <a:off x="34290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4288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175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175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175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175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 rot="-30484420">
            <a:off x="39624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176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7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0728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0729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0730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0731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0732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0733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0734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0735" name="AutoShape 15"/>
          <p:cNvSpPr>
            <a:spLocks noChangeArrowheads="1"/>
          </p:cNvSpPr>
          <p:nvPr/>
        </p:nvSpPr>
        <p:spPr bwMode="auto">
          <a:xfrm rot="-25465419">
            <a:off x="3581400" y="1752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0736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5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2779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2780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2782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 rot="-44729436">
            <a:off x="41148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2784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5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6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5851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5852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5855" name="AutoShape 15"/>
          <p:cNvSpPr>
            <a:spLocks noChangeArrowheads="1"/>
          </p:cNvSpPr>
          <p:nvPr/>
        </p:nvSpPr>
        <p:spPr bwMode="auto">
          <a:xfrm rot="-41232360">
            <a:off x="51816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5856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3800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3801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3802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 rot="-36700085">
            <a:off x="54864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3808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687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687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687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687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687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687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687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6879" name="AutoShape 15"/>
          <p:cNvSpPr>
            <a:spLocks noChangeArrowheads="1"/>
          </p:cNvSpPr>
          <p:nvPr/>
        </p:nvSpPr>
        <p:spPr bwMode="auto">
          <a:xfrm rot="-34287008">
            <a:off x="50292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688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l"/>
            <a:r>
              <a:rPr lang="en-US" b="1"/>
              <a:t>Directions: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/>
              <a:t>Give each student an index card with a number from 1-8.</a:t>
            </a:r>
          </a:p>
          <a:p>
            <a:pPr>
              <a:lnSpc>
                <a:spcPct val="90000"/>
              </a:lnSpc>
            </a:pPr>
            <a:r>
              <a:rPr lang="en-US" sz="3600"/>
              <a:t>Students are instructed to write a review question, math problem, or spelling word on their card.</a:t>
            </a:r>
          </a:p>
          <a:p>
            <a:pPr>
              <a:lnSpc>
                <a:spcPct val="90000"/>
              </a:lnSpc>
            </a:pPr>
            <a:r>
              <a:rPr lang="en-US" sz="3600"/>
              <a:t>Click the Spin Button.</a:t>
            </a:r>
          </a:p>
          <a:p>
            <a:pPr>
              <a:lnSpc>
                <a:spcPct val="90000"/>
              </a:lnSpc>
            </a:pPr>
            <a:r>
              <a:rPr lang="en-US" sz="3600"/>
              <a:t>When the wheel hits the number on the index card, the student chooses who will receive the question on their card.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1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895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7898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7901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7902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7903" name="AutoShape 15"/>
          <p:cNvSpPr>
            <a:spLocks noChangeArrowheads="1"/>
          </p:cNvSpPr>
          <p:nvPr/>
        </p:nvSpPr>
        <p:spPr bwMode="auto">
          <a:xfrm rot="-6325559">
            <a:off x="34290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7904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9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8920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8921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8922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8923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8924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8925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8926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8927" name="AutoShape 15"/>
          <p:cNvSpPr>
            <a:spLocks noChangeArrowheads="1"/>
          </p:cNvSpPr>
          <p:nvPr/>
        </p:nvSpPr>
        <p:spPr bwMode="auto">
          <a:xfrm rot="-25465419">
            <a:off x="3581400" y="1752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8928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9945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9946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9947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9948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9949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9950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9951" name="AutoShape 15"/>
          <p:cNvSpPr>
            <a:spLocks noChangeArrowheads="1"/>
          </p:cNvSpPr>
          <p:nvPr/>
        </p:nvSpPr>
        <p:spPr bwMode="auto">
          <a:xfrm rot="-30484420">
            <a:off x="39624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9952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67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0968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0969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0970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0971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0972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0973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0974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0975" name="AutoShape 15"/>
          <p:cNvSpPr>
            <a:spLocks noChangeArrowheads="1"/>
          </p:cNvSpPr>
          <p:nvPr/>
        </p:nvSpPr>
        <p:spPr bwMode="auto">
          <a:xfrm rot="-44729436">
            <a:off x="41148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0976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199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199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199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199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199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199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1999" name="AutoShape 15"/>
          <p:cNvSpPr>
            <a:spLocks noChangeArrowheads="1"/>
          </p:cNvSpPr>
          <p:nvPr/>
        </p:nvSpPr>
        <p:spPr bwMode="auto">
          <a:xfrm rot="-36700085">
            <a:off x="54864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200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4040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4041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4042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4044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4045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4046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4047" name="AutoShape 15"/>
          <p:cNvSpPr>
            <a:spLocks noChangeArrowheads="1"/>
          </p:cNvSpPr>
          <p:nvPr/>
        </p:nvSpPr>
        <p:spPr bwMode="auto">
          <a:xfrm rot="-41232360">
            <a:off x="51816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4048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063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5064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5065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5066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5067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5068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5069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5070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5071" name="AutoShape 15"/>
          <p:cNvSpPr>
            <a:spLocks noChangeArrowheads="1"/>
          </p:cNvSpPr>
          <p:nvPr/>
        </p:nvSpPr>
        <p:spPr bwMode="auto">
          <a:xfrm rot="-34287008">
            <a:off x="50292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5072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1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5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3016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3017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3018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3019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3020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3021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3022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3023" name="AutoShape 15"/>
          <p:cNvSpPr>
            <a:spLocks noChangeArrowheads="1"/>
          </p:cNvSpPr>
          <p:nvPr/>
        </p:nvSpPr>
        <p:spPr bwMode="auto">
          <a:xfrm rot="-44427609">
            <a:off x="4114800" y="12192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3024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3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6090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6091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6092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6093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6094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6095" name="AutoShape 15"/>
          <p:cNvSpPr>
            <a:spLocks noChangeArrowheads="1"/>
          </p:cNvSpPr>
          <p:nvPr/>
        </p:nvSpPr>
        <p:spPr bwMode="auto">
          <a:xfrm rot="-6325559">
            <a:off x="34290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6096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5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159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9160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9161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9162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9163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9164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9165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9166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 rot="-44729436">
            <a:off x="41148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9168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109" name="Oval 13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110" name="Oval 14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111" name="Oval 15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112" name="Oval 16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113" name="Oval 17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114" name="Oval 18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115" name="Oval 19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4572000" y="10668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117" name="AutoShape 21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 dirty="0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32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33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135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8136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8138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8139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8140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8142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8143" name="AutoShape 15"/>
          <p:cNvSpPr>
            <a:spLocks noChangeArrowheads="1"/>
          </p:cNvSpPr>
          <p:nvPr/>
        </p:nvSpPr>
        <p:spPr bwMode="auto">
          <a:xfrm rot="-30484420">
            <a:off x="39624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8144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23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223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223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223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223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223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223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223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2239" name="AutoShape 15"/>
          <p:cNvSpPr>
            <a:spLocks noChangeArrowheads="1"/>
          </p:cNvSpPr>
          <p:nvPr/>
        </p:nvSpPr>
        <p:spPr bwMode="auto">
          <a:xfrm rot="-41232360">
            <a:off x="51816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224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6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7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47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6247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6247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6247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6247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6247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6247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62479" name="AutoShape 15"/>
          <p:cNvSpPr>
            <a:spLocks noChangeArrowheads="1"/>
          </p:cNvSpPr>
          <p:nvPr/>
        </p:nvSpPr>
        <p:spPr bwMode="auto">
          <a:xfrm rot="-6325559">
            <a:off x="34290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248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183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0184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0185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0186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0187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0188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0189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0190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0191" name="AutoShape 15"/>
          <p:cNvSpPr>
            <a:spLocks noChangeArrowheads="1"/>
          </p:cNvSpPr>
          <p:nvPr/>
        </p:nvSpPr>
        <p:spPr bwMode="auto">
          <a:xfrm rot="-36700085">
            <a:off x="54864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0192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03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07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1208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1209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1210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1211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1212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1213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1214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1215" name="AutoShape 15"/>
          <p:cNvSpPr>
            <a:spLocks noChangeArrowheads="1"/>
          </p:cNvSpPr>
          <p:nvPr/>
        </p:nvSpPr>
        <p:spPr bwMode="auto">
          <a:xfrm rot="-44427609">
            <a:off x="4114800" y="12192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1216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03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5304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5305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5306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5307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5308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5309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5310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5311" name="AutoShape 15"/>
          <p:cNvSpPr>
            <a:spLocks noChangeArrowheads="1"/>
          </p:cNvSpPr>
          <p:nvPr/>
        </p:nvSpPr>
        <p:spPr bwMode="auto">
          <a:xfrm rot="-25465419">
            <a:off x="3581400" y="1752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5312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2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55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3256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3257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3258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3259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3260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3261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3262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3263" name="AutoShape 15"/>
          <p:cNvSpPr>
            <a:spLocks noChangeArrowheads="1"/>
          </p:cNvSpPr>
          <p:nvPr/>
        </p:nvSpPr>
        <p:spPr bwMode="auto">
          <a:xfrm rot="-34287008">
            <a:off x="50292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3264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3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7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6328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6329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6330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6331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6332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6333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6334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6335" name="AutoShape 15"/>
          <p:cNvSpPr>
            <a:spLocks noChangeArrowheads="1"/>
          </p:cNvSpPr>
          <p:nvPr/>
        </p:nvSpPr>
        <p:spPr bwMode="auto">
          <a:xfrm rot="-30484420">
            <a:off x="39624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6336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735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735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735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735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735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735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735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7359" name="AutoShape 15"/>
          <p:cNvSpPr>
            <a:spLocks noChangeArrowheads="1"/>
          </p:cNvSpPr>
          <p:nvPr/>
        </p:nvSpPr>
        <p:spPr bwMode="auto">
          <a:xfrm rot="-44729436">
            <a:off x="41148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736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5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8376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8377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8378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8379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8380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8381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8382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8383" name="AutoShape 15"/>
          <p:cNvSpPr>
            <a:spLocks noChangeArrowheads="1"/>
          </p:cNvSpPr>
          <p:nvPr/>
        </p:nvSpPr>
        <p:spPr bwMode="auto">
          <a:xfrm rot="-36700085">
            <a:off x="54864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8384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4344286">
            <a:off x="5715000" y="18288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16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399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59400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59401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59402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59403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59404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59405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59406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59407" name="AutoShape 15"/>
          <p:cNvSpPr>
            <a:spLocks noChangeArrowheads="1"/>
          </p:cNvSpPr>
          <p:nvPr/>
        </p:nvSpPr>
        <p:spPr bwMode="auto">
          <a:xfrm rot="-44427609">
            <a:off x="4114800" y="12192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9408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9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0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1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2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3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60424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60425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60426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60427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60428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60429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60430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60431" name="AutoShape 15"/>
          <p:cNvSpPr>
            <a:spLocks noChangeArrowheads="1"/>
          </p:cNvSpPr>
          <p:nvPr/>
        </p:nvSpPr>
        <p:spPr bwMode="auto">
          <a:xfrm rot="-41232360">
            <a:off x="51816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0432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43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47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61448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61449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61450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61451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61452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61453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61454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61455" name="AutoShape 15"/>
          <p:cNvSpPr>
            <a:spLocks noChangeArrowheads="1"/>
          </p:cNvSpPr>
          <p:nvPr/>
        </p:nvSpPr>
        <p:spPr bwMode="auto">
          <a:xfrm rot="-34287008">
            <a:off x="50292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61456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0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1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4711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4711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4711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4711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4711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4711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4711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47119" name="AutoShape 15"/>
          <p:cNvSpPr>
            <a:spLocks noChangeArrowheads="1"/>
          </p:cNvSpPr>
          <p:nvPr/>
        </p:nvSpPr>
        <p:spPr bwMode="auto">
          <a:xfrm rot="-25465419">
            <a:off x="3581400" y="1752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712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34825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34826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34827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34828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34830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 rot="-44427609">
            <a:off x="4114800" y="12192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34832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11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21513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21515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21516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21517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21519" name="AutoShape 15"/>
          <p:cNvSpPr>
            <a:spLocks noChangeArrowheads="1"/>
          </p:cNvSpPr>
          <p:nvPr/>
        </p:nvSpPr>
        <p:spPr bwMode="auto">
          <a:xfrm rot="-6325559">
            <a:off x="34290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1520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22538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22539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22541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22543" name="AutoShape 15"/>
          <p:cNvSpPr>
            <a:spLocks noChangeArrowheads="1"/>
          </p:cNvSpPr>
          <p:nvPr/>
        </p:nvSpPr>
        <p:spPr bwMode="auto">
          <a:xfrm rot="-25465419">
            <a:off x="3581400" y="1752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2544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23560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23561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23563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23564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 rot="-30484420">
            <a:off x="3962400" y="3200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3568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24586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24587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24589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24590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24591" name="AutoShape 15"/>
          <p:cNvSpPr>
            <a:spLocks noChangeArrowheads="1"/>
          </p:cNvSpPr>
          <p:nvPr/>
        </p:nvSpPr>
        <p:spPr bwMode="auto">
          <a:xfrm rot="-44729436">
            <a:off x="4114800" y="12954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4592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2"/>
          <p:cNvSpPr>
            <a:spLocks noChangeArrowheads="1"/>
          </p:cNvSpPr>
          <p:nvPr/>
        </p:nvSpPr>
        <p:spPr bwMode="auto">
          <a:xfrm>
            <a:off x="914400" y="0"/>
            <a:ext cx="7848600" cy="6858000"/>
          </a:xfrm>
          <a:prstGeom prst="ellipse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914400" y="3462338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4953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 flipV="1">
            <a:off x="1828800" y="1371600"/>
            <a:ext cx="6172200" cy="419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1981200" y="1066800"/>
            <a:ext cx="5715000" cy="464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3352800" y="609600"/>
            <a:ext cx="1295400" cy="12954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1</a:t>
            </a:r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5410200" y="609600"/>
            <a:ext cx="1295400" cy="1295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2</a:t>
            </a:r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6934200" y="2057400"/>
            <a:ext cx="1295400" cy="1295400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3</a:t>
            </a:r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6934200" y="3657600"/>
            <a:ext cx="12954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4</a:t>
            </a:r>
          </a:p>
        </p:txBody>
      </p:sp>
      <p:sp>
        <p:nvSpPr>
          <p:cNvPr id="25611" name="Oval 11"/>
          <p:cNvSpPr>
            <a:spLocks noChangeArrowheads="1"/>
          </p:cNvSpPr>
          <p:nvPr/>
        </p:nvSpPr>
        <p:spPr bwMode="auto">
          <a:xfrm>
            <a:off x="5257800" y="4876800"/>
            <a:ext cx="1295400" cy="1295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5</a:t>
            </a:r>
          </a:p>
        </p:txBody>
      </p:sp>
      <p:sp>
        <p:nvSpPr>
          <p:cNvPr id="25612" name="Oval 12"/>
          <p:cNvSpPr>
            <a:spLocks noChangeArrowheads="1"/>
          </p:cNvSpPr>
          <p:nvPr/>
        </p:nvSpPr>
        <p:spPr bwMode="auto">
          <a:xfrm>
            <a:off x="3276600" y="4876800"/>
            <a:ext cx="1295400" cy="1295400"/>
          </a:xfrm>
          <a:prstGeom prst="ellipse">
            <a:avLst/>
          </a:prstGeom>
          <a:solidFill>
            <a:srgbClr val="9933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6</a:t>
            </a:r>
          </a:p>
        </p:txBody>
      </p:sp>
      <p:sp>
        <p:nvSpPr>
          <p:cNvPr id="25613" name="Oval 13"/>
          <p:cNvSpPr>
            <a:spLocks noChangeArrowheads="1"/>
          </p:cNvSpPr>
          <p:nvPr/>
        </p:nvSpPr>
        <p:spPr bwMode="auto">
          <a:xfrm>
            <a:off x="1600200" y="3581400"/>
            <a:ext cx="1295400" cy="1295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7</a:t>
            </a:r>
          </a:p>
        </p:txBody>
      </p:sp>
      <p:sp>
        <p:nvSpPr>
          <p:cNvPr id="25614" name="Oval 14"/>
          <p:cNvSpPr>
            <a:spLocks noChangeArrowheads="1"/>
          </p:cNvSpPr>
          <p:nvPr/>
        </p:nvSpPr>
        <p:spPr bwMode="auto">
          <a:xfrm>
            <a:off x="1752600" y="1981200"/>
            <a:ext cx="1295400" cy="12954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600"/>
              <a:t>8</a:t>
            </a:r>
          </a:p>
        </p:txBody>
      </p:sp>
      <p:sp>
        <p:nvSpPr>
          <p:cNvPr id="25615" name="AutoShape 15"/>
          <p:cNvSpPr>
            <a:spLocks noChangeArrowheads="1"/>
          </p:cNvSpPr>
          <p:nvPr/>
        </p:nvSpPr>
        <p:spPr bwMode="auto">
          <a:xfrm rot="-36700085">
            <a:off x="5486400" y="2514600"/>
            <a:ext cx="838200" cy="2514600"/>
          </a:xfrm>
          <a:prstGeom prst="upArrow">
            <a:avLst>
              <a:gd name="adj1" fmla="val 50000"/>
              <a:gd name="adj2" fmla="val 75000"/>
            </a:avLst>
          </a:prstGeom>
          <a:solidFill>
            <a:srgbClr val="66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5616" name="AutoShape 16">
            <a:hlinkClick r:id="" action="ppaction://hlinkshowjump?jump=nextslide" highlightClick="1">
              <a:snd r:embed="rId2" name="Drum Roll (snare).wav"/>
            </a:hlinkClick>
          </p:cNvPr>
          <p:cNvSpPr>
            <a:spLocks noChangeArrowheads="1"/>
          </p:cNvSpPr>
          <p:nvPr/>
        </p:nvSpPr>
        <p:spPr bwMode="auto">
          <a:xfrm>
            <a:off x="76200" y="5715000"/>
            <a:ext cx="1752600" cy="990600"/>
          </a:xfrm>
          <a:prstGeom prst="actionButtonBlank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400" b="1"/>
              <a:t>SPIN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446</Words>
  <Application>Microsoft Office PowerPoint</Application>
  <PresentationFormat>On-screen Show (4:3)</PresentationFormat>
  <Paragraphs>385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Arial</vt:lpstr>
      <vt:lpstr>Default Design</vt:lpstr>
      <vt:lpstr>Slide 1</vt:lpstr>
      <vt:lpstr>Directions: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Company>Jefferson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Wheel of Fortune</dc:title>
  <dc:creator>Connie Campbell</dc:creator>
  <cp:lastModifiedBy>lorettem</cp:lastModifiedBy>
  <cp:revision>6</cp:revision>
  <dcterms:created xsi:type="dcterms:W3CDTF">2006-02-20T14:24:23Z</dcterms:created>
  <dcterms:modified xsi:type="dcterms:W3CDTF">2012-11-07T01:11:22Z</dcterms:modified>
</cp:coreProperties>
</file>